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 (родители, учителя)</c:v>
                </c:pt>
                <c:pt idx="1">
                  <c:v>Учащиеся школы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0.15</c:v>
                </c:pt>
                <c:pt idx="1">
                  <c:v>0.05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 (родители, учителя)</c:v>
                </c:pt>
                <c:pt idx="1">
                  <c:v>Учащиеся школы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0.85</c:v>
                </c:pt>
                <c:pt idx="1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624640"/>
        <c:axId val="97378304"/>
      </c:barChart>
      <c:catAx>
        <c:axId val="100624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7378304"/>
        <c:crosses val="autoZero"/>
        <c:auto val="1"/>
        <c:lblAlgn val="ctr"/>
        <c:lblOffset val="100"/>
        <c:noMultiLvlLbl val="0"/>
      </c:catAx>
      <c:valAx>
        <c:axId val="973783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00624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565442363182863"/>
          <c:y val="6.9405972514113429E-2"/>
          <c:w val="0.8470163838215875"/>
          <c:h val="0.805491026740812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</c:v>
                </c:pt>
                <c:pt idx="1">
                  <c:v>Дети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</c:v>
                </c:pt>
                <c:pt idx="1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</c:v>
                </c:pt>
                <c:pt idx="1">
                  <c:v>Дети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00645888"/>
        <c:axId val="100647680"/>
        <c:axId val="0"/>
      </c:bar3DChart>
      <c:catAx>
        <c:axId val="1006458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0647680"/>
        <c:crosses val="autoZero"/>
        <c:auto val="1"/>
        <c:lblAlgn val="ctr"/>
        <c:lblOffset val="100"/>
        <c:noMultiLvlLbl val="0"/>
      </c:catAx>
      <c:valAx>
        <c:axId val="100647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006458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</c:v>
                </c:pt>
                <c:pt idx="1">
                  <c:v>дети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Взрослые</c:v>
                </c:pt>
                <c:pt idx="1">
                  <c:v>дети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75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7717632"/>
        <c:axId val="117719424"/>
        <c:axId val="100725632"/>
      </c:bar3DChart>
      <c:catAx>
        <c:axId val="117717632"/>
        <c:scaling>
          <c:orientation val="minMax"/>
        </c:scaling>
        <c:delete val="0"/>
        <c:axPos val="b"/>
        <c:majorTickMark val="out"/>
        <c:minorTickMark val="none"/>
        <c:tickLblPos val="nextTo"/>
        <c:crossAx val="117719424"/>
        <c:crosses val="autoZero"/>
        <c:auto val="1"/>
        <c:lblAlgn val="ctr"/>
        <c:lblOffset val="100"/>
        <c:noMultiLvlLbl val="0"/>
      </c:catAx>
      <c:valAx>
        <c:axId val="117719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717632"/>
        <c:crosses val="autoZero"/>
        <c:crossBetween val="between"/>
      </c:valAx>
      <c:serAx>
        <c:axId val="100725632"/>
        <c:scaling>
          <c:orientation val="minMax"/>
        </c:scaling>
        <c:delete val="0"/>
        <c:axPos val="b"/>
        <c:majorTickMark val="out"/>
        <c:minorTickMark val="none"/>
        <c:tickLblPos val="nextTo"/>
        <c:crossAx val="117719424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74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91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26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26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06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25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7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32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87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C1C10-3C27-444C-B157-8E1B823D6421}" type="datetimeFigureOut">
              <a:rPr lang="ru-RU" smtClean="0"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65FC3-0CE8-48FE-8666-3B5876D96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3434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10/06/07/7214.jpg" TargetMode="External"/><Relationship Id="rId7" Type="http://schemas.openxmlformats.org/officeDocument/2006/relationships/hyperlink" Target="http://www.stihi.ru/pics/2011/04/05/3394.jpg" TargetMode="External"/><Relationship Id="rId2" Type="http://schemas.openxmlformats.org/officeDocument/2006/relationships/hyperlink" Target="http://img0.liveinternet.ru/images/attach/c/3/75/634/75634048_e61268d7b3e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10332.vkontakte.ru/u12890785/-14/x_a7d1dad7.jpg" TargetMode="External"/><Relationship Id="rId5" Type="http://schemas.openxmlformats.org/officeDocument/2006/relationships/hyperlink" Target="http://img0.liveinternet.ru/images/attach/c/2/73/748/73748656_3acb8f5a1132c7a353dd688b373f9d2b.jpg" TargetMode="External"/><Relationship Id="rId4" Type="http://schemas.openxmlformats.org/officeDocument/2006/relationships/hyperlink" Target="http://900igr.net/datai/matematika/Prijomy-uchebnoj-dejatelnosti/0021-030-Po-vtoromu-osnovaniju-my-vydeljaem-v-shkolnom-kurse-matematiki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3339802"/>
          </a:xfrm>
        </p:spPr>
        <p:txBody>
          <a:bodyPr>
            <a:prstTxWarp prst="textWave4">
              <a:avLst>
                <a:gd name="adj1" fmla="val 6250"/>
                <a:gd name="adj2" fmla="val 1747"/>
              </a:avLst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письмо?</a:t>
            </a:r>
            <a:b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Выполнили учащиеся 8 класса МБОУ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Кисловской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средней общеобразовательной школы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780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Мы провели социологический опрос среди взрослых и учащихся школы.</a:t>
            </a:r>
            <a:endParaRPr lang="ru-RU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 Любите ли вы писать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письма (в конверте)?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 А любите получать письма?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 Пишете ли вы письма и кому?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 Что вы пишете в письмах?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5. Как вы относитесь к письму?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6. Зачем нужно писать письма, если проще позвонить или отправить смс?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7. Закончите фразу: «Письмо—это….»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Любите ли вы писать письма?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67134"/>
              </p:ext>
            </p:extLst>
          </p:nvPr>
        </p:nvGraphicFramePr>
        <p:xfrm>
          <a:off x="3575050" y="273050"/>
          <a:ext cx="5111750" cy="585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2066"/>
            <a:ext cx="2448272" cy="2016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17032"/>
            <a:ext cx="244827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А получать письма?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1981911"/>
              </p:ext>
            </p:extLst>
          </p:nvPr>
        </p:nvGraphicFramePr>
        <p:xfrm>
          <a:off x="3575050" y="273050"/>
          <a:ext cx="5111750" cy="585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2448272" cy="24082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77072"/>
            <a:ext cx="244827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Пишете ли вы письма?</a:t>
            </a:r>
            <a:endParaRPr lang="ru-RU" sz="3200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8748912"/>
              </p:ext>
            </p:extLst>
          </p:nvPr>
        </p:nvGraphicFramePr>
        <p:xfrm>
          <a:off x="3575050" y="273050"/>
          <a:ext cx="5111750" cy="585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14786"/>
            <a:ext cx="2736304" cy="22945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2736304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4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Что вы пишете в письмах?</a:t>
            </a:r>
            <a:endParaRPr lang="ru-RU" sz="48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Взрослые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/>
              <a:t>п</a:t>
            </a:r>
            <a:r>
              <a:rPr lang="ru-RU" sz="2800" b="1" dirty="0" smtClean="0"/>
              <a:t>ризнание в любви,</a:t>
            </a:r>
          </a:p>
          <a:p>
            <a:pPr algn="just"/>
            <a:r>
              <a:rPr lang="ru-RU" sz="2800" b="1" dirty="0"/>
              <a:t>р</a:t>
            </a:r>
            <a:r>
              <a:rPr lang="ru-RU" sz="2800" b="1" dirty="0" smtClean="0"/>
              <a:t>ассказ о жизни, </a:t>
            </a:r>
          </a:p>
          <a:p>
            <a:pPr algn="just"/>
            <a:r>
              <a:rPr lang="ru-RU" sz="2800" b="1" dirty="0"/>
              <a:t>с</a:t>
            </a:r>
            <a:r>
              <a:rPr lang="ru-RU" sz="2800" b="1" dirty="0" smtClean="0"/>
              <a:t>оветы и пожелания,</a:t>
            </a:r>
          </a:p>
          <a:p>
            <a:pPr algn="just"/>
            <a:r>
              <a:rPr lang="ru-RU" sz="2800" b="1" dirty="0"/>
              <a:t>д</a:t>
            </a:r>
            <a:r>
              <a:rPr lang="ru-RU" sz="2800" b="1" dirty="0" smtClean="0"/>
              <a:t>елюсь радостью или горем,</a:t>
            </a:r>
          </a:p>
          <a:p>
            <a:pPr algn="just"/>
            <a:r>
              <a:rPr lang="ru-RU" sz="2800" b="1" dirty="0"/>
              <a:t>в</a:t>
            </a:r>
            <a:r>
              <a:rPr lang="ru-RU" sz="2800" b="1" dirty="0" smtClean="0"/>
              <a:t>ыражаю соболезнование,</a:t>
            </a:r>
          </a:p>
          <a:p>
            <a:pPr algn="just"/>
            <a:r>
              <a:rPr lang="ru-RU" sz="2800" b="1" dirty="0"/>
              <a:t>р</a:t>
            </a:r>
            <a:r>
              <a:rPr lang="ru-RU" sz="2800" b="1" dirty="0" smtClean="0"/>
              <a:t>ассказ о детях</a:t>
            </a:r>
            <a:endParaRPr lang="ru-RU" sz="28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Дети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школьные дела, </a:t>
            </a:r>
            <a:endParaRPr lang="ru-RU" sz="3200" b="1" dirty="0" smtClean="0"/>
          </a:p>
          <a:p>
            <a:r>
              <a:rPr lang="ru-RU" sz="3200" b="1" dirty="0" smtClean="0"/>
              <a:t>события </a:t>
            </a:r>
            <a:r>
              <a:rPr lang="ru-RU" sz="3200" b="1" dirty="0"/>
              <a:t>в семье, </a:t>
            </a:r>
            <a:endParaRPr lang="ru-RU" sz="3200" b="1" dirty="0" smtClean="0"/>
          </a:p>
          <a:p>
            <a:r>
              <a:rPr lang="ru-RU" sz="3200" b="1" dirty="0" smtClean="0"/>
              <a:t>увлечения,</a:t>
            </a:r>
          </a:p>
          <a:p>
            <a:r>
              <a:rPr lang="ru-RU" sz="3200" b="1" dirty="0" smtClean="0"/>
              <a:t> </a:t>
            </a:r>
            <a:r>
              <a:rPr lang="ru-RU" sz="3200" b="1" dirty="0"/>
              <a:t>желание поделиться впечатлением о </a:t>
            </a:r>
            <a:r>
              <a:rPr lang="ru-RU" sz="3200" b="1" dirty="0" smtClean="0"/>
              <a:t>…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9474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152127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вы относитесь к письму?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11560" y="2060848"/>
            <a:ext cx="7520880" cy="3816424"/>
          </a:xfrm>
        </p:spPr>
        <p:txBody>
          <a:bodyPr>
            <a:noAutofit/>
            <a:scene3d>
              <a:camera prst="obliqueTopRight"/>
              <a:lightRig rig="threePt" dir="t"/>
            </a:scene3d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5400" b="1" dirty="0" smtClean="0">
                <a:ln w="1905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Храню и перечитываю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5400" b="1" dirty="0" smtClean="0">
                <a:ln w="1905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Как к семейной реликвии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5400" b="1" dirty="0" smtClean="0">
                <a:ln w="1905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Храню, чтобы показать внукам.</a:t>
            </a:r>
          </a:p>
          <a:p>
            <a:endParaRPr lang="ru-RU" sz="3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8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64219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Зачем нужно писать письма, если проще позвонить или отправить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смс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b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Просто так, от души.</a:t>
            </a:r>
          </a:p>
          <a:p>
            <a:r>
              <a:rPr lang="ru-RU" dirty="0" smtClean="0"/>
              <a:t>Рассказать, поблагодарить.</a:t>
            </a:r>
          </a:p>
          <a:p>
            <a:r>
              <a:rPr lang="ru-RU" dirty="0" smtClean="0"/>
              <a:t>Поздравить.</a:t>
            </a:r>
          </a:p>
          <a:p>
            <a:r>
              <a:rPr lang="ru-RU" dirty="0" smtClean="0"/>
              <a:t>Извиниться.</a:t>
            </a:r>
          </a:p>
          <a:p>
            <a:r>
              <a:rPr lang="ru-RU" dirty="0" smtClean="0"/>
              <a:t>Отправила письмо, и становится легче на душе.</a:t>
            </a:r>
          </a:p>
          <a:p>
            <a:r>
              <a:rPr lang="ru-RU" dirty="0" smtClean="0"/>
              <a:t>Так приятно взять в руки долгожданное письмо.</a:t>
            </a:r>
          </a:p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письме можно написать всё, о чём ты </a:t>
            </a:r>
            <a:r>
              <a:rPr lang="ru-RU" dirty="0" smtClean="0"/>
              <a:t>думаешь, </a:t>
            </a:r>
            <a:r>
              <a:rPr lang="ru-RU" dirty="0"/>
              <a:t>что ты чувствуешь, что не можешь передать словами или сказать, глядя человеку в глаза. </a:t>
            </a:r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несёт в себе те чувства и мысли, которые испытывает человек. Мне кажется, письмо является частичкой человеческой души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2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</a:t>
            </a:r>
            <a:r>
              <a:rPr lang="en-US">
                <a:hlinkClick r:id="rId2"/>
              </a:rPr>
              <a:t>://</a:t>
            </a:r>
            <a:r>
              <a:rPr lang="en-US" smtClean="0">
                <a:hlinkClick r:id="rId2"/>
              </a:rPr>
              <a:t>img0.liveinternet.ru/images/attach/c/3/75/634/75634048_e61268d7b3e1.jpg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www.stihi.ru/pics/2010/06/07/7214.jpg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900igr.net/datai/matematika/Prijomy-uchebnoj-dejatelnosti/0021-030-Po-vtoromu-osnovaniju-my-vydeljaem-v-shkolnom-kurse-matematiki.png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img0.liveinternet.ru/images/attach/c/2/73/748/73748656_3acb8f5a1132c7a353dd688b373f9d2b.jpg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http://cs10332.vkontakte.ru/u12890785/-</a:t>
            </a:r>
            <a:r>
              <a:rPr lang="en-US" dirty="0" smtClean="0">
                <a:hlinkClick r:id="rId6"/>
              </a:rPr>
              <a:t>14/x_a7d1dad7.jpg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www.stihi.ru/pics/2011/04/05/3394.jpg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57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208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Что такое письмо? </vt:lpstr>
      <vt:lpstr>Мы провели социологический опрос среди взрослых и учащихся школы.</vt:lpstr>
      <vt:lpstr>Любите ли вы писать письма? </vt:lpstr>
      <vt:lpstr>А получать письма?</vt:lpstr>
      <vt:lpstr>Пишете ли вы письма?</vt:lpstr>
      <vt:lpstr>Что вы пишете в письмах?</vt:lpstr>
      <vt:lpstr>Как вы относитесь к письму?</vt:lpstr>
      <vt:lpstr> Зачем нужно писать письма, если проще позвонить или отправить смс? </vt:lpstr>
      <vt:lpstr>Интернет ресурсы: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письмо?</dc:title>
  <dc:creator>Дима</dc:creator>
  <cp:lastModifiedBy>Дима</cp:lastModifiedBy>
  <cp:revision>25</cp:revision>
  <dcterms:created xsi:type="dcterms:W3CDTF">2012-03-29T12:41:45Z</dcterms:created>
  <dcterms:modified xsi:type="dcterms:W3CDTF">2012-08-09T08:41:50Z</dcterms:modified>
</cp:coreProperties>
</file>